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3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D748-3E95-4066-80BA-23B37844613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8DB4-9AE0-4AF2-83D1-452AEB0D9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8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D748-3E95-4066-80BA-23B37844613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8DB4-9AE0-4AF2-83D1-452AEB0D9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7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D748-3E95-4066-80BA-23B37844613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8DB4-9AE0-4AF2-83D1-452AEB0D9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7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D748-3E95-4066-80BA-23B37844613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8DB4-9AE0-4AF2-83D1-452AEB0D9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5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D748-3E95-4066-80BA-23B37844613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8DB4-9AE0-4AF2-83D1-452AEB0D9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2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D748-3E95-4066-80BA-23B37844613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8DB4-9AE0-4AF2-83D1-452AEB0D9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3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D748-3E95-4066-80BA-23B37844613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8DB4-9AE0-4AF2-83D1-452AEB0D9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0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D748-3E95-4066-80BA-23B37844613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8DB4-9AE0-4AF2-83D1-452AEB0D9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5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D748-3E95-4066-80BA-23B37844613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8DB4-9AE0-4AF2-83D1-452AEB0D9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2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D748-3E95-4066-80BA-23B37844613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8DB4-9AE0-4AF2-83D1-452AEB0D9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7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D748-3E95-4066-80BA-23B37844613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8DB4-9AE0-4AF2-83D1-452AEB0D9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7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3D748-3E95-4066-80BA-23B37844613A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C8DB4-9AE0-4AF2-83D1-452AEB0D9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Psychological Criticism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/>
              <a:t>Most controversial, most abused, least appreciated form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/>
              <a:t>Associated with Sigmund Freud (1856 – 1939) and his followers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/>
              <a:t>Creative writing (like dreaming) represents the (disguised) fulfillment of a (repressed) wish or fear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/>
              <a:t>Everyone’s formative history is different in its particulars, but there are basic recurrent patterns of development for most people.  These particulars and patterns have lasting effects.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/>
              <a:t>In reading literature, we can make educated guesses about what has been repressed and transformed.  </a:t>
            </a:r>
          </a:p>
        </p:txBody>
      </p:sp>
    </p:spTree>
    <p:extLst>
      <p:ext uri="{BB962C8B-B14F-4D97-AF65-F5344CB8AC3E}">
        <p14:creationId xmlns:p14="http://schemas.microsoft.com/office/powerpoint/2010/main" val="24330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Psychological Criticism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/>
              <a:t>Emphasis on the unconscious aspects of the human psyche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/>
              <a:t>Experimental and diagnostic; closely related to biological science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/>
              <a:t>All human behavior is motivated ultimately by the prime psychic force, libido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/>
              <a:t>Because of the powerful social taboos attached to sexual impulses, many of our desires and memories are repressed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/>
              <a:t>Concave images are female symbols and images of length are male symbols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/>
              <a:t>Such activities as dancing, riding, and flying are symbols of sexual pleasures</a:t>
            </a:r>
          </a:p>
        </p:txBody>
      </p:sp>
    </p:spTree>
    <p:extLst>
      <p:ext uri="{BB962C8B-B14F-4D97-AF65-F5344CB8AC3E}">
        <p14:creationId xmlns:p14="http://schemas.microsoft.com/office/powerpoint/2010/main" val="217726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Psychological Criticism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/>
              <a:t>Advantages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/>
              <a:t>Helpful for understanding works whose characters have psychological issues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/>
              <a:t>A valuable tool in understanding human nature, individual characters, and symbolic meaning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/>
              <a:t>Disadvantages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/>
              <a:t>Psychological criticism can turn a work into little more than a psychological case study, neglecting to view it as a piece of art. 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/>
              <a:t>Critics tend to see sex in everything, exaggerating this aspect of literature.  Some works simply do not lend themselves to this approach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/>
              <a:t>Often simplify and distort</a:t>
            </a:r>
          </a:p>
        </p:txBody>
      </p:sp>
    </p:spTree>
    <p:extLst>
      <p:ext uri="{BB962C8B-B14F-4D97-AF65-F5344CB8AC3E}">
        <p14:creationId xmlns:p14="http://schemas.microsoft.com/office/powerpoint/2010/main" val="414927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Psychological Criticism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/>
              <a:t>Strategies and questions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/>
              <a:t>What connections can you make between your knowledge of an author’s life and the behavior and motivations of characters in his/her work? 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/>
              <a:t>How does your understanding of the characters, their relationships, their actions, and their motivations in a literary work help you better understand the mental world and imaginative life, or the actions and motivations of the author? 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/>
              <a:t>How does a particular literary work – its images, metaphors, and other linguistic elements – reveal the psychological motivations of its characters or the psychological mindset of its author?  </a:t>
            </a:r>
          </a:p>
        </p:txBody>
      </p:sp>
    </p:spTree>
    <p:extLst>
      <p:ext uri="{BB962C8B-B14F-4D97-AF65-F5344CB8AC3E}">
        <p14:creationId xmlns:p14="http://schemas.microsoft.com/office/powerpoint/2010/main" val="1815884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Psychological Criticism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Strategies and questions cont. </a:t>
            </a:r>
          </a:p>
          <a:p>
            <a:pPr lvl="1" eaLnBrk="1" hangingPunct="1">
              <a:defRPr/>
            </a:pPr>
            <a:r>
              <a:rPr lang="en-US" altLang="en-US"/>
              <a:t>To what extent can you employ the concepts of Freudian psychoanalysis to understand the motivations of literary characters?  </a:t>
            </a:r>
          </a:p>
          <a:p>
            <a:pPr lvl="1" eaLnBrk="1" hangingPunct="1">
              <a:defRPr/>
            </a:pPr>
            <a:r>
              <a:rPr lang="en-US" altLang="en-US"/>
              <a:t>What kinds of literary works and what types of literary characters seem best suited to a critical approach that employs a psychological or psychoanalytical perspective?  Why?  </a:t>
            </a:r>
          </a:p>
          <a:p>
            <a:pPr lvl="1" eaLnBrk="1" hangingPunct="1">
              <a:defRPr/>
            </a:pPr>
            <a:r>
              <a:rPr lang="en-US" altLang="en-US"/>
              <a:t>How can a psychological or psychoanalytical approach to a particular work be combined with an approach from another critical perspective?  </a:t>
            </a:r>
          </a:p>
        </p:txBody>
      </p:sp>
    </p:spTree>
    <p:extLst>
      <p:ext uri="{BB962C8B-B14F-4D97-AF65-F5344CB8AC3E}">
        <p14:creationId xmlns:p14="http://schemas.microsoft.com/office/powerpoint/2010/main" val="567108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423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Psychological Criticism</vt:lpstr>
      <vt:lpstr>Psychological Criticism</vt:lpstr>
      <vt:lpstr>Psychological Criticism</vt:lpstr>
      <vt:lpstr>Psychological Criticism</vt:lpstr>
      <vt:lpstr>Psychological Criticism</vt:lpstr>
    </vt:vector>
  </TitlesOfParts>
  <Company>Pflugerville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Criticism</dc:title>
  <dc:creator>Aaron Holman</dc:creator>
  <cp:lastModifiedBy>Aaron Holman</cp:lastModifiedBy>
  <cp:revision>1</cp:revision>
  <dcterms:created xsi:type="dcterms:W3CDTF">2016-08-23T13:48:09Z</dcterms:created>
  <dcterms:modified xsi:type="dcterms:W3CDTF">2016-08-23T13:48:18Z</dcterms:modified>
</cp:coreProperties>
</file>