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B402C-8143-43F0-83AB-4E681268B92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658-311D-4C75-A508-EFDF7DE2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87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B402C-8143-43F0-83AB-4E681268B92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658-311D-4C75-A508-EFDF7DE2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43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B402C-8143-43F0-83AB-4E681268B92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658-311D-4C75-A508-EFDF7DE2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6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B402C-8143-43F0-83AB-4E681268B92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658-311D-4C75-A508-EFDF7DE2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B402C-8143-43F0-83AB-4E681268B92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658-311D-4C75-A508-EFDF7DE2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7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B402C-8143-43F0-83AB-4E681268B92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658-311D-4C75-A508-EFDF7DE2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2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B402C-8143-43F0-83AB-4E681268B92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658-311D-4C75-A508-EFDF7DE2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1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B402C-8143-43F0-83AB-4E681268B92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658-311D-4C75-A508-EFDF7DE2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0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B402C-8143-43F0-83AB-4E681268B92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658-311D-4C75-A508-EFDF7DE2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0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B402C-8143-43F0-83AB-4E681268B92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658-311D-4C75-A508-EFDF7DE2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1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B402C-8143-43F0-83AB-4E681268B92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658-311D-4C75-A508-EFDF7DE2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6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B402C-8143-43F0-83AB-4E681268B92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F6658-311D-4C75-A508-EFDF7DE2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Cultural Criticism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800" dirty="0"/>
              <a:t>Does not offer a single way of analyzing literature – will borrow concepts from deconstruction, Marxist, gender, race and psychology theories</a:t>
            </a:r>
          </a:p>
          <a:p>
            <a:pPr eaLnBrk="1" hangingPunct="1">
              <a:defRPr/>
            </a:pPr>
            <a:r>
              <a:rPr lang="en-US" sz="1800" dirty="0"/>
              <a:t>Looks at culture for its dissensions and conflicts</a:t>
            </a:r>
          </a:p>
          <a:p>
            <a:pPr eaLnBrk="1" hangingPunct="1">
              <a:defRPr/>
            </a:pPr>
            <a:r>
              <a:rPr lang="en-US" sz="1800" dirty="0"/>
              <a:t>A chief goal is to understand the nature of social power as reflected in “texts”.  </a:t>
            </a:r>
          </a:p>
          <a:p>
            <a:pPr eaLnBrk="1" hangingPunct="1">
              <a:defRPr/>
            </a:pPr>
            <a:r>
              <a:rPr lang="en-US" sz="1800" dirty="0"/>
              <a:t>The relevant mission of cultural studies is to identify both the overt and covert values reflected in a cultural practice.  </a:t>
            </a:r>
          </a:p>
          <a:p>
            <a:pPr eaLnBrk="1" hangingPunct="1">
              <a:defRPr/>
            </a:pPr>
            <a:r>
              <a:rPr lang="en-US" sz="1800" dirty="0"/>
              <a:t>Tries to trace out and understand the structures of meaning that hold those assumptions in place and give them the appearance of objective representation. </a:t>
            </a:r>
          </a:p>
          <a:p>
            <a:pPr eaLnBrk="1" hangingPunct="1">
              <a:defRPr/>
            </a:pPr>
            <a:r>
              <a:rPr lang="en-US" sz="1800" dirty="0"/>
              <a:t>Seeks to portray social, political and psychological conflicts it masks</a:t>
            </a:r>
          </a:p>
          <a:p>
            <a:pPr eaLnBrk="1" hangingPunct="1">
              <a:defRPr/>
            </a:pPr>
            <a:r>
              <a:rPr lang="en-US" sz="1800" dirty="0"/>
              <a:t>Often asks questions about what social class created a work of art and what class(</a:t>
            </a:r>
            <a:r>
              <a:rPr lang="en-US" sz="1800" dirty="0" err="1"/>
              <a:t>es</a:t>
            </a:r>
            <a:r>
              <a:rPr lang="en-US" sz="1800" dirty="0"/>
              <a:t>) served as its audience.  </a:t>
            </a:r>
          </a:p>
          <a:p>
            <a:pPr eaLnBrk="1" hangingPunct="1"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2384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Cultural Criticism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0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/>
              <a:t>Concern with social inequality between the sexes and races.</a:t>
            </a:r>
          </a:p>
          <a:p>
            <a:pPr eaLnBrk="1" hangingPunct="1">
              <a:defRPr/>
            </a:pPr>
            <a:r>
              <a:rPr lang="en-US" sz="1800" dirty="0"/>
              <a:t>A political enterprise that views literary analysis as a means of furthering social justice</a:t>
            </a:r>
          </a:p>
          <a:p>
            <a:pPr eaLnBrk="1" hangingPunct="1">
              <a:defRPr/>
            </a:pPr>
            <a:r>
              <a:rPr lang="en-US" sz="1800" dirty="0"/>
              <a:t>Notion of boundaries is one of the more helpful metaphors for thinking about cultural studies.  </a:t>
            </a:r>
          </a:p>
          <a:p>
            <a:pPr eaLnBrk="1" hangingPunct="1">
              <a:defRPr/>
            </a:pPr>
            <a:r>
              <a:rPr lang="en-US" sz="1800" dirty="0"/>
              <a:t>An additional area of cultural studies deals with gender criticism – specifically gay and lesbian studies.  This examines the representation of sexual orientation a text, and with the social and cultural implications of these representations.  Will examine a text for themes of heterosexual privilege, sexual identity and affiliation, homoerotic imagery and power imbalances based on sexual orientation.</a:t>
            </a:r>
          </a:p>
          <a:p>
            <a:pPr eaLnBrk="1" hangingPunct="1">
              <a:defRPr/>
            </a:pPr>
            <a:r>
              <a:rPr lang="en-US" sz="1800" dirty="0"/>
              <a:t>Also looks to race and how it is represented in the text.  Will examine for racial stereotypes, themes of inequalities based on race or ethnicity, and racial identity and affiliation.  </a:t>
            </a:r>
          </a:p>
          <a:p>
            <a:pPr eaLnBrk="1" hangingPunct="1">
              <a:defRPr/>
            </a:pPr>
            <a:r>
              <a:rPr lang="en-US" sz="1800" dirty="0"/>
              <a:t>What one sees most clearly are a commitment to examining issues of class, race, and gender</a:t>
            </a:r>
          </a:p>
          <a:p>
            <a:pPr marL="0" indent="0">
              <a:buNone/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0503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Cultural Criticism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b="1" i="1" dirty="0"/>
              <a:t>Advantages</a:t>
            </a: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Provides new social, political, and historical insights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b="1" i="1" dirty="0"/>
              <a:t>Disadvantages</a:t>
            </a: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Notorious for its complex intellectual analysis of mundane materials</a:t>
            </a:r>
          </a:p>
          <a:p>
            <a:pPr eaLnBrk="1" hangingPunct="1">
              <a:defRPr/>
            </a:pPr>
            <a:r>
              <a:rPr lang="en-US" sz="2000" dirty="0"/>
              <a:t>No single way of analysis</a:t>
            </a:r>
          </a:p>
          <a:p>
            <a:pPr marL="0" indent="0">
              <a:buNone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883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Cultural Criticism </vt:lpstr>
      <vt:lpstr>Cultural Criticism</vt:lpstr>
      <vt:lpstr>Cultural Criticism</vt:lpstr>
    </vt:vector>
  </TitlesOfParts>
  <Company>Pflugerville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Criticism </dc:title>
  <dc:creator>Aaron Holman</dc:creator>
  <cp:lastModifiedBy>Aaron Holman</cp:lastModifiedBy>
  <cp:revision>1</cp:revision>
  <dcterms:created xsi:type="dcterms:W3CDTF">2016-08-29T13:45:06Z</dcterms:created>
  <dcterms:modified xsi:type="dcterms:W3CDTF">2016-08-29T13:45:10Z</dcterms:modified>
</cp:coreProperties>
</file>